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106" d="100"/>
          <a:sy n="106" d="100"/>
        </p:scale>
        <p:origin x="17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0EFE-6785-E240-818E-9D406C422EE5}" type="datetimeFigureOut">
              <a:rPr kumimoji="1" lang="ja-JP" altLang="en-US" smtClean="0"/>
              <a:t>2023/3/19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E98A-10B6-0842-849C-BDDC2B412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79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0EFE-6785-E240-818E-9D406C422EE5}" type="datetimeFigureOut">
              <a:rPr kumimoji="1" lang="ja-JP" altLang="en-US" smtClean="0"/>
              <a:t>2023/3/19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E98A-10B6-0842-849C-BDDC2B412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84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0EFE-6785-E240-818E-9D406C422EE5}" type="datetimeFigureOut">
              <a:rPr kumimoji="1" lang="ja-JP" altLang="en-US" smtClean="0"/>
              <a:t>2023/3/19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E98A-10B6-0842-849C-BDDC2B412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36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0EFE-6785-E240-818E-9D406C422EE5}" type="datetimeFigureOut">
              <a:rPr kumimoji="1" lang="ja-JP" altLang="en-US" smtClean="0"/>
              <a:t>2023/3/19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E98A-10B6-0842-849C-BDDC2B412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26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0EFE-6785-E240-818E-9D406C422EE5}" type="datetimeFigureOut">
              <a:rPr kumimoji="1" lang="ja-JP" altLang="en-US" smtClean="0"/>
              <a:t>2023/3/19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E98A-10B6-0842-849C-BDDC2B412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91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0EFE-6785-E240-818E-9D406C422EE5}" type="datetimeFigureOut">
              <a:rPr kumimoji="1" lang="ja-JP" altLang="en-US" smtClean="0"/>
              <a:t>2023/3/19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E98A-10B6-0842-849C-BDDC2B412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59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0EFE-6785-E240-818E-9D406C422EE5}" type="datetimeFigureOut">
              <a:rPr kumimoji="1" lang="ja-JP" altLang="en-US" smtClean="0"/>
              <a:t>2023/3/19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E98A-10B6-0842-849C-BDDC2B412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88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0EFE-6785-E240-818E-9D406C422EE5}" type="datetimeFigureOut">
              <a:rPr kumimoji="1" lang="ja-JP" altLang="en-US" smtClean="0"/>
              <a:t>2023/3/19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E98A-10B6-0842-849C-BDDC2B412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26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0EFE-6785-E240-818E-9D406C422EE5}" type="datetimeFigureOut">
              <a:rPr kumimoji="1" lang="ja-JP" altLang="en-US" smtClean="0"/>
              <a:t>2023/3/19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E98A-10B6-0842-849C-BDDC2B412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86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0EFE-6785-E240-818E-9D406C422EE5}" type="datetimeFigureOut">
              <a:rPr kumimoji="1" lang="ja-JP" altLang="en-US" smtClean="0"/>
              <a:t>2023/3/19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E98A-10B6-0842-849C-BDDC2B412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26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0EFE-6785-E240-818E-9D406C422EE5}" type="datetimeFigureOut">
              <a:rPr kumimoji="1" lang="ja-JP" altLang="en-US" smtClean="0"/>
              <a:t>2023/3/19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E98A-10B6-0842-849C-BDDC2B412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39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50EFE-6785-E240-818E-9D406C422EE5}" type="datetimeFigureOut">
              <a:rPr kumimoji="1" lang="ja-JP" altLang="en-US" smtClean="0"/>
              <a:t>2023/3/19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2E98A-10B6-0842-849C-BDDC2B412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55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579521F-EEB8-8A07-692B-34C1DB86E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36" y="409318"/>
            <a:ext cx="8340328" cy="622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7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CFAD520-1B6A-E493-0989-24CC349C3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146925"/>
            <a:ext cx="8422105" cy="65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5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4F3E847-9D79-EA55-0371-8DBAC7065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469233"/>
            <a:ext cx="8431425" cy="62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E8ED2CA-30BB-4130-4532-B512352C9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3" y="203900"/>
            <a:ext cx="8655473" cy="645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1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A6FCD42-6D1A-F90F-8DAC-83869C784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50" y="163674"/>
            <a:ext cx="8639455" cy="63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91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</TotalTime>
  <Words>0</Words>
  <Application>Microsoft Macintosh PowerPoint</Application>
  <PresentationFormat>画面に合わせる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伊久乃 川端</dc:creator>
  <cp:lastModifiedBy>伊久乃 川端</cp:lastModifiedBy>
  <cp:revision>1</cp:revision>
  <dcterms:created xsi:type="dcterms:W3CDTF">2023-03-19T08:37:06Z</dcterms:created>
  <dcterms:modified xsi:type="dcterms:W3CDTF">2023-03-19T08:52:17Z</dcterms:modified>
</cp:coreProperties>
</file>